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8" r:id="rId13"/>
    <p:sldId id="267" r:id="rId14"/>
    <p:sldId id="271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E6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2" d="100"/>
          <a:sy n="102" d="100"/>
        </p:scale>
        <p:origin x="-23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65289B-6B5B-4D06-87A3-13DF8D0E50EF}" type="datetimeFigureOut">
              <a:rPr lang="en-US" smtClean="0"/>
              <a:pPr/>
              <a:t>5/21/2010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2485FC-555F-412B-A323-EB7AB8FAA5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 rot="20632195">
            <a:off x="4703480" y="-2021588"/>
            <a:ext cx="6553200" cy="57150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C:\Users\Elizabeth\AppData\Local\Microsoft\Windows\Temporary Internet Files\Content.IE5\KUAT37BB\MC9003505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2982" y="-381000"/>
            <a:ext cx="3051018" cy="4028951"/>
          </a:xfrm>
          <a:prstGeom prst="rect">
            <a:avLst/>
          </a:prstGeom>
          <a:noFill/>
        </p:spPr>
      </p:pic>
      <p:pic>
        <p:nvPicPr>
          <p:cNvPr id="1026" name="Picture 2" descr="C:\Users\Elizabeth\AppData\Local\Microsoft\Windows\Temporary Internet Files\Content.IE5\03NUT5TE\MC9001516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3456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1970’s Entertainment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Ely</a:t>
            </a:r>
          </a:p>
          <a:p>
            <a:r>
              <a:rPr lang="en-US" dirty="0" smtClean="0"/>
              <a:t>Courtney</a:t>
            </a:r>
          </a:p>
          <a:p>
            <a:r>
              <a:rPr lang="en-US" dirty="0" smtClean="0"/>
              <a:t>Kaitlyn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-Point Star 6"/>
          <p:cNvSpPr/>
          <p:nvPr/>
        </p:nvSpPr>
        <p:spPr>
          <a:xfrm>
            <a:off x="3276600" y="-1219200"/>
            <a:ext cx="8382000" cy="8077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BradyBunchS2_2D.jpg"/>
          <p:cNvPicPr>
            <a:picLocks noChangeAspect="1"/>
          </p:cNvPicPr>
          <p:nvPr/>
        </p:nvPicPr>
        <p:blipFill>
          <a:blip r:embed="rId2" cstate="print"/>
          <a:srcRect l="6679" t="22778" r="4827" b="22076"/>
          <a:stretch>
            <a:fillRect/>
          </a:stretch>
        </p:blipFill>
        <p:spPr>
          <a:xfrm rot="20273373">
            <a:off x="312034" y="1632583"/>
            <a:ext cx="4038600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7200" y="914400"/>
            <a:ext cx="46482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Creator: Sherwood Schwartz</a:t>
            </a:r>
          </a:p>
          <a:p>
            <a:r>
              <a:rPr lang="en-US" dirty="0" smtClean="0"/>
              <a:t>Release Date: September 26, 1969</a:t>
            </a:r>
          </a:p>
          <a:p>
            <a:r>
              <a:rPr lang="en-US" dirty="0" smtClean="0"/>
              <a:t>Character:</a:t>
            </a:r>
          </a:p>
          <a:p>
            <a:pPr lvl="1"/>
            <a:r>
              <a:rPr lang="en-US" dirty="0" smtClean="0"/>
              <a:t>Mike-Father</a:t>
            </a:r>
          </a:p>
          <a:p>
            <a:pPr lvl="1"/>
            <a:r>
              <a:rPr lang="en-US" dirty="0" smtClean="0"/>
              <a:t>Carol-Mother</a:t>
            </a:r>
          </a:p>
          <a:p>
            <a:pPr lvl="1"/>
            <a:r>
              <a:rPr lang="en-US" dirty="0" smtClean="0"/>
              <a:t>Greg</a:t>
            </a:r>
          </a:p>
          <a:p>
            <a:pPr lvl="1"/>
            <a:r>
              <a:rPr lang="en-US" dirty="0" smtClean="0"/>
              <a:t>Peter</a:t>
            </a:r>
          </a:p>
          <a:p>
            <a:pPr lvl="1"/>
            <a:r>
              <a:rPr lang="en-US" dirty="0" smtClean="0"/>
              <a:t>Bobby</a:t>
            </a:r>
          </a:p>
          <a:p>
            <a:pPr lvl="1"/>
            <a:r>
              <a:rPr lang="en-US" dirty="0" smtClean="0"/>
              <a:t>Marsha</a:t>
            </a:r>
          </a:p>
          <a:p>
            <a:pPr lvl="1"/>
            <a:r>
              <a:rPr lang="en-US" dirty="0" smtClean="0"/>
              <a:t>Jan</a:t>
            </a:r>
          </a:p>
          <a:p>
            <a:pPr lvl="1"/>
            <a:r>
              <a:rPr lang="en-US" dirty="0" smtClean="0"/>
              <a:t>Cindy</a:t>
            </a:r>
          </a:p>
          <a:p>
            <a:pPr lvl="1"/>
            <a:r>
              <a:rPr lang="en-US" dirty="0" smtClean="0"/>
              <a:t>Alice-housekeeper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Brady Bunch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lizabeth\AppData\Local\Microsoft\Windows\Temporary Internet Files\Content.IE5\KUAT37BB\MC9001960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0" y="-1295400"/>
            <a:ext cx="6559144" cy="6461392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1978-19886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Plot- Misadventures of a rich Manhattan family who adopted two children of their African American maid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Characters: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Willis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Amold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Phillip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Kimberly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Mrs. Garret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86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Different Stokes</a:t>
            </a:r>
            <a:endParaRPr lang="en-US" dirty="0"/>
          </a:p>
        </p:txBody>
      </p:sp>
      <p:pic>
        <p:nvPicPr>
          <p:cNvPr id="5" name="Picture 4" descr="diffrent-strokes-photograph-c1010174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27847">
            <a:off x="4951608" y="3079728"/>
            <a:ext cx="3113970" cy="4073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lizabeth\AppData\Local\Microsoft\Windows\Temporary Internet Files\Content.IE5\KUAT37BB\MC9003505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" y="-838200"/>
            <a:ext cx="6172200" cy="8150556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 London Calling- The Clash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Stairway to Heaven- Led Zeppelin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Anarchy in The UK- The Sex Pistols 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Detroit Rock City- KISS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Highway To Hell- AC/DC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Dance The Night Away- Van Halen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Paranoid- Black Sabbath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American Pie- Don McLean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Surrender- Cheap Trick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I Fought The Law- The Clash</a:t>
            </a:r>
            <a:br>
              <a:rPr lang="en-US" dirty="0" smtClean="0"/>
            </a:br>
            <a:endParaRPr lang="en-US" dirty="0" smtClean="0"/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57800" y="228600"/>
            <a:ext cx="3733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Top 10 Songs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lizabeth\AppData\Local\Microsoft\Windows\Temporary Internet Files\Content.IE5\7MKD57Z3\MC9003518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762000"/>
            <a:ext cx="9982200" cy="9146829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Born January 8</a:t>
            </a:r>
            <a:r>
              <a:rPr lang="en-US" baseline="30000" dirty="0" smtClean="0"/>
              <a:t>th</a:t>
            </a:r>
            <a:r>
              <a:rPr lang="en-US" dirty="0" smtClean="0"/>
              <a:t> in Tupelo, Mississippi</a:t>
            </a:r>
          </a:p>
          <a:p>
            <a:r>
              <a:rPr lang="en-US" dirty="0" smtClean="0"/>
              <a:t>Moved to Nashville and started singing around town</a:t>
            </a:r>
          </a:p>
          <a:p>
            <a:r>
              <a:rPr lang="en-US" dirty="0" smtClean="0"/>
              <a:t>Known as “The Hillbilly Cat”</a:t>
            </a:r>
          </a:p>
          <a:p>
            <a:r>
              <a:rPr lang="en-US" dirty="0" smtClean="0"/>
              <a:t>Signed with RCA in 1955</a:t>
            </a:r>
          </a:p>
          <a:p>
            <a:r>
              <a:rPr lang="en-US" dirty="0" smtClean="0"/>
              <a:t>Elvis took a break from the limelight and made a comeback in the 70s with live concerts</a:t>
            </a:r>
          </a:p>
          <a:p>
            <a:r>
              <a:rPr lang="en-US" dirty="0" smtClean="0"/>
              <a:t>He sold out 57 shows in Las Vegas</a:t>
            </a:r>
          </a:p>
          <a:p>
            <a:r>
              <a:rPr lang="en-US" dirty="0" smtClean="0"/>
              <a:t>He toured the USA appearing in over 500 shows most sold out</a:t>
            </a:r>
          </a:p>
          <a:p>
            <a:r>
              <a:rPr lang="en-US" dirty="0" smtClean="0"/>
              <a:t>He then died on August 16</a:t>
            </a:r>
            <a:r>
              <a:rPr lang="en-US" baseline="30000" dirty="0" smtClean="0"/>
              <a:t>th</a:t>
            </a:r>
            <a:r>
              <a:rPr lang="en-US" dirty="0" smtClean="0"/>
              <a:t>, 1977 in Memphis </a:t>
            </a:r>
            <a:endParaRPr lang="en-US" dirty="0"/>
          </a:p>
        </p:txBody>
      </p:sp>
      <p:pic>
        <p:nvPicPr>
          <p:cNvPr id="7" name="Content Placeholder 6" descr="elvis presle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3654" y="1524119"/>
            <a:ext cx="3507692" cy="4440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Elvis Presley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lizabeth\AppData\Local\Microsoft\Windows\Temporary Internet Files\Content.IE5\03NUT5TE\MC9000012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39840">
            <a:off x="-341285" y="5447"/>
            <a:ext cx="11601496" cy="17526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Born March 25</a:t>
            </a:r>
            <a:r>
              <a:rPr lang="en-US" baseline="30000" dirty="0" smtClean="0"/>
              <a:t>th</a:t>
            </a:r>
            <a:r>
              <a:rPr lang="en-US" dirty="0" smtClean="0"/>
              <a:t>,1947 in Pinner, Middlesex, England </a:t>
            </a:r>
          </a:p>
          <a:p>
            <a:r>
              <a:rPr lang="en-US" dirty="0" smtClean="0"/>
              <a:t>Biggest pop superstar of the early 70’s</a:t>
            </a:r>
          </a:p>
          <a:p>
            <a:r>
              <a:rPr lang="en-US" dirty="0" smtClean="0"/>
              <a:t>Released the album Tumbleweed Connection in February 1971</a:t>
            </a:r>
          </a:p>
          <a:p>
            <a:r>
              <a:rPr lang="en-US" dirty="0" smtClean="0"/>
              <a:t>Popular songs: Rocket Man, Bennie and The Jets, Daniel, and Crocodile Rock</a:t>
            </a:r>
          </a:p>
          <a:p>
            <a:r>
              <a:rPr lang="en-US" dirty="0" smtClean="0"/>
              <a:t>In 1976, he admitted to Rolling Stone that he was bisexual </a:t>
            </a:r>
          </a:p>
          <a:p>
            <a:r>
              <a:rPr lang="en-US" dirty="0" smtClean="0"/>
              <a:t>He retired from live performances in 1977 and just recorded one album a year</a:t>
            </a:r>
          </a:p>
          <a:p>
            <a:r>
              <a:rPr lang="en-US" dirty="0" smtClean="0"/>
              <a:t>He launched a comeback tour in 1979</a:t>
            </a:r>
          </a:p>
          <a:p>
            <a:endParaRPr lang="en-US" dirty="0"/>
          </a:p>
        </p:txBody>
      </p:sp>
      <p:pic>
        <p:nvPicPr>
          <p:cNvPr id="7" name="Content Placeholder 6" descr="69e6l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115" y="1481138"/>
            <a:ext cx="362077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Elton John</a:t>
            </a:r>
            <a:endParaRPr lang="en-US" dirty="0"/>
          </a:p>
        </p:txBody>
      </p:sp>
      <p:pic>
        <p:nvPicPr>
          <p:cNvPr id="7171" name="Picture 3" descr="C:\Users\Elizabeth\AppData\Local\Microsoft\Windows\Temporary Internet Files\Content.IE5\03NUT5TE\MC9000012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64926">
            <a:off x="-4977301" y="4909503"/>
            <a:ext cx="17538331" cy="1752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izabeth\AppData\Local\Microsoft\Windows\Temporary Internet Files\Content.IE5\TDLAMZ1P\MC900441798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-685800"/>
            <a:ext cx="5753100" cy="5753100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Formed in Gary, Indiana. </a:t>
            </a:r>
          </a:p>
          <a:p>
            <a:r>
              <a:rPr lang="en-US" dirty="0" smtClean="0"/>
              <a:t>Members: Jackie, Tito, Jermaine, Marlon, and Michael Jackson</a:t>
            </a:r>
          </a:p>
          <a:p>
            <a:r>
              <a:rPr lang="en-US" dirty="0" smtClean="0"/>
              <a:t>Hits: I Want You Back, ABC, Never Say Goodbye, Ill Be There and The Love You Save</a:t>
            </a:r>
          </a:p>
          <a:p>
            <a:r>
              <a:rPr lang="en-US" dirty="0" smtClean="0"/>
              <a:t>They had a cartoon show on ABC that debuted Sept. 11</a:t>
            </a:r>
            <a:r>
              <a:rPr lang="en-US" baseline="30000" dirty="0" smtClean="0"/>
              <a:t>th</a:t>
            </a:r>
            <a:r>
              <a:rPr lang="en-US" dirty="0" smtClean="0"/>
              <a:t>, 1971 and lasted 2 years</a:t>
            </a:r>
          </a:p>
          <a:p>
            <a:r>
              <a:rPr lang="en-US" dirty="0" smtClean="0"/>
              <a:t>After the year 1972, they weren’t as successful </a:t>
            </a:r>
          </a:p>
          <a:p>
            <a:r>
              <a:rPr lang="en-US" dirty="0" smtClean="0"/>
              <a:t>In 1979 the Jackson 5 received a star on the Hollywood Walk of Fame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			The Jackson 5</a:t>
            </a:r>
            <a:endParaRPr lang="en-US" dirty="0"/>
          </a:p>
        </p:txBody>
      </p:sp>
      <p:pic>
        <p:nvPicPr>
          <p:cNvPr id="7" name="Picture 6" descr="Jacksons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295400"/>
            <a:ext cx="3616621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-152400" y="0"/>
            <a:ext cx="2057400" cy="1600200"/>
          </a:xfrm>
          <a:prstGeom prst="star5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86200" cy="4800600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en-US" dirty="0" smtClean="0"/>
              <a:t>The Godfather part 2</a:t>
            </a:r>
          </a:p>
          <a:p>
            <a:pPr marL="514350" indent="-514350"/>
            <a:r>
              <a:rPr lang="en-US" dirty="0" smtClean="0"/>
              <a:t>One Flew Over the Cuckoo’s Nest</a:t>
            </a:r>
          </a:p>
          <a:p>
            <a:pPr marL="514350" indent="-514350"/>
            <a:r>
              <a:rPr lang="en-US" dirty="0" smtClean="0"/>
              <a:t>1.The Godfather                                   </a:t>
            </a:r>
          </a:p>
          <a:p>
            <a:pPr marL="514350" indent="-514350"/>
            <a:r>
              <a:rPr lang="en-US" dirty="0" smtClean="0"/>
              <a:t>Apocalypse Now</a:t>
            </a:r>
          </a:p>
          <a:p>
            <a:pPr marL="514350" indent="-514350"/>
            <a:r>
              <a:rPr lang="en-US" dirty="0" smtClean="0"/>
              <a:t>Chinatown</a:t>
            </a:r>
          </a:p>
          <a:p>
            <a:pPr marL="514350" indent="-514350"/>
            <a:r>
              <a:rPr lang="en-US" dirty="0" smtClean="0"/>
              <a:t>A Clockwork Orange</a:t>
            </a:r>
          </a:p>
          <a:p>
            <a:pPr marL="514350" indent="-514350"/>
            <a:r>
              <a:rPr lang="en-US" dirty="0" smtClean="0"/>
              <a:t>Star Wars</a:t>
            </a:r>
          </a:p>
          <a:p>
            <a:pPr marL="514350" indent="-514350"/>
            <a:r>
              <a:rPr lang="en-US" dirty="0" smtClean="0"/>
              <a:t>Jaws</a:t>
            </a:r>
          </a:p>
          <a:p>
            <a:pPr marL="514350" indent="-514350"/>
            <a:r>
              <a:rPr lang="en-US" dirty="0" smtClean="0"/>
              <a:t>Taxi Driver</a:t>
            </a:r>
          </a:p>
          <a:p>
            <a:pPr marL="514350" indent="-514350"/>
            <a:r>
              <a:rPr lang="en-US" dirty="0" smtClean="0"/>
              <a:t>The Deer Hunter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196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en-US" dirty="0" smtClean="0"/>
              <a:t>Annie Hall</a:t>
            </a:r>
          </a:p>
          <a:p>
            <a:pPr marL="514350" indent="-514350"/>
            <a:r>
              <a:rPr lang="en-US" dirty="0" smtClean="0"/>
              <a:t>Network</a:t>
            </a:r>
          </a:p>
          <a:p>
            <a:pPr marL="514350" indent="-514350"/>
            <a:r>
              <a:rPr lang="en-US" dirty="0" smtClean="0"/>
              <a:t>Rocky</a:t>
            </a:r>
          </a:p>
          <a:p>
            <a:pPr marL="514350" indent="-514350"/>
            <a:r>
              <a:rPr lang="en-US" dirty="0" smtClean="0"/>
              <a:t>Patton</a:t>
            </a:r>
          </a:p>
          <a:p>
            <a:pPr marL="514350" indent="-514350"/>
            <a:r>
              <a:rPr lang="en-US" dirty="0" smtClean="0"/>
              <a:t>Close Encounters of the Third Kind</a:t>
            </a:r>
          </a:p>
          <a:p>
            <a:pPr marL="514350" indent="-514350"/>
            <a:r>
              <a:rPr lang="en-US" dirty="0" smtClean="0"/>
              <a:t>M*A*S*H</a:t>
            </a:r>
          </a:p>
          <a:p>
            <a:pPr marL="514350" indent="-514350"/>
            <a:r>
              <a:rPr lang="en-US" dirty="0" smtClean="0"/>
              <a:t>The Exorcist</a:t>
            </a:r>
          </a:p>
          <a:p>
            <a:pPr marL="514350" indent="-514350"/>
            <a:r>
              <a:rPr lang="en-US" dirty="0" smtClean="0"/>
              <a:t>American Graffiti</a:t>
            </a:r>
          </a:p>
          <a:p>
            <a:pPr marL="514350" indent="-514350"/>
            <a:r>
              <a:rPr lang="en-US" dirty="0" smtClean="0"/>
              <a:t>The French Connections</a:t>
            </a:r>
          </a:p>
          <a:p>
            <a:pPr marL="514350" indent="-514350"/>
            <a:r>
              <a:rPr lang="en-US" dirty="0" smtClean="0"/>
              <a:t>Mean Streets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Top 20 Movies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Elizabeth\AppData\Local\Microsoft\Windows\Temporary Internet Files\Content.IE5\03NUT5TE\MC9003655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</p:spPr>
      </p:pic>
      <p:pic>
        <p:nvPicPr>
          <p:cNvPr id="2052" name="Picture 4" descr="C:\Users\Elizabeth\AppData\Local\Microsoft\Windows\Temporary Internet Files\Content.IE5\03NUT5TE\MC90036555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05400"/>
            <a:ext cx="9144000" cy="175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3962400" cy="1466850"/>
          </a:xfrm>
        </p:spPr>
        <p:txBody>
          <a:bodyPr>
            <a:noAutofit/>
          </a:bodyPr>
          <a:lstStyle/>
          <a:p>
            <a:pPr algn="l"/>
            <a:r>
              <a:rPr 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The Godfather</a:t>
            </a:r>
            <a:endParaRPr lang="en-US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838200" y="1676400"/>
            <a:ext cx="300831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Director: Francis Ford Coppola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Writers Mario Puzo(novel &amp; screenplay)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Release </a:t>
            </a:r>
            <a:r>
              <a:rPr lang="en-US" sz="2000" dirty="0"/>
              <a:t>D</a:t>
            </a:r>
            <a:r>
              <a:rPr lang="en-US" sz="2000" dirty="0" smtClean="0"/>
              <a:t>ate: March 24, 1972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Genre: Crime/Drama/Thriller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Awards Won 3 Oscars and  Another 19 wins and 17 nominations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</p:txBody>
      </p:sp>
      <p:pic>
        <p:nvPicPr>
          <p:cNvPr id="12" name="Content Placeholder 11" descr="TheGodfather197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257800" y="228600"/>
            <a:ext cx="3505200" cy="6324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ilm"/>
          <p:cNvSpPr>
            <a:spLocks noEditPoints="1" noChangeArrowheads="1"/>
          </p:cNvSpPr>
          <p:nvPr/>
        </p:nvSpPr>
        <p:spPr bwMode="auto">
          <a:xfrm>
            <a:off x="0" y="0"/>
            <a:ext cx="2286000" cy="6858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5334000"/>
            <a:ext cx="4495800" cy="116205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The Exorcist</a:t>
            </a:r>
            <a:br>
              <a:rPr lang="en-US" sz="4800" b="1" dirty="0" smtClean="0">
                <a:solidFill>
                  <a:srgbClr val="00B0F0"/>
                </a:solidFill>
              </a:rPr>
            </a:br>
            <a:r>
              <a:rPr lang="en-US" sz="4800" b="1" dirty="0" smtClean="0">
                <a:solidFill>
                  <a:srgbClr val="00B0F0"/>
                </a:solidFill>
              </a:rPr>
              <a:t/>
            </a:r>
            <a:br>
              <a:rPr lang="en-US" sz="4800" b="1" dirty="0" smtClean="0">
                <a:solidFill>
                  <a:srgbClr val="00B0F0"/>
                </a:solidFill>
              </a:rPr>
            </a:br>
            <a:endParaRPr lang="en-US" sz="4800" b="1" dirty="0">
              <a:solidFill>
                <a:srgbClr val="00B0F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334000" y="152400"/>
            <a:ext cx="3389313" cy="4691063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 Director: William Friedkin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 Writers: William Peter Blattly (novel and screenplay)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 Release Date: December 26, 1973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 Genre: Drama/Horror/Thriller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Plot: I teenager is possessed by a mysterious entity, her mother seeks the help of priests to save her daughter.</a:t>
            </a:r>
          </a:p>
          <a:p>
            <a:pPr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</a:rPr>
              <a:t> Awards: Won 2 Oscars. Another 12 wins and 14 nominations</a:t>
            </a:r>
          </a:p>
          <a:p>
            <a:pPr>
              <a:buFont typeface="Courier New" pitchFamily="49" charset="0"/>
              <a:buChar char="o"/>
            </a:pPr>
            <a:endParaRPr lang="en-US" sz="2000" dirty="0"/>
          </a:p>
        </p:txBody>
      </p:sp>
      <p:pic>
        <p:nvPicPr>
          <p:cNvPr id="5" name="Content Placeholder 4" descr="rsfile_theexorcistfron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8996" y="228600"/>
            <a:ext cx="3953758" cy="585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ilm"/>
          <p:cNvSpPr>
            <a:spLocks noEditPoints="1" noChangeArrowheads="1"/>
          </p:cNvSpPr>
          <p:nvPr/>
        </p:nvSpPr>
        <p:spPr bwMode="auto">
          <a:xfrm rot="2856309">
            <a:off x="3469381" y="-2486866"/>
            <a:ext cx="2586239" cy="1177451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4960 w 21600"/>
              <a:gd name="T17" fmla="*/ 8129 h 21600"/>
              <a:gd name="T18" fmla="*/ 17079 w 21600"/>
              <a:gd name="T19" fmla="*/ 1342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  <a:path w="21600" h="21600" extrusionOk="0">
                <a:moveTo>
                  <a:pt x="3014" y="21600"/>
                </a:moveTo>
                <a:lnTo>
                  <a:pt x="3014" y="0"/>
                </a:lnTo>
                <a:lnTo>
                  <a:pt x="0" y="0"/>
                </a:lnTo>
                <a:lnTo>
                  <a:pt x="0" y="21600"/>
                </a:lnTo>
                <a:lnTo>
                  <a:pt x="3014" y="21600"/>
                </a:lnTo>
                <a:close/>
              </a:path>
              <a:path w="21600" h="21600" extrusionOk="0">
                <a:moveTo>
                  <a:pt x="21600" y="21600"/>
                </a:moveTo>
                <a:lnTo>
                  <a:pt x="21600" y="0"/>
                </a:lnTo>
                <a:lnTo>
                  <a:pt x="18586" y="0"/>
                </a:lnTo>
                <a:lnTo>
                  <a:pt x="18586" y="21600"/>
                </a:lnTo>
                <a:lnTo>
                  <a:pt x="21600" y="21600"/>
                </a:lnTo>
                <a:close/>
              </a:path>
              <a:path w="21600" h="21600" extrusionOk="0">
                <a:moveTo>
                  <a:pt x="6028" y="6574"/>
                </a:moveTo>
                <a:lnTo>
                  <a:pt x="15572" y="6574"/>
                </a:lnTo>
                <a:lnTo>
                  <a:pt x="16074" y="6574"/>
                </a:lnTo>
                <a:lnTo>
                  <a:pt x="16326" y="6457"/>
                </a:lnTo>
                <a:lnTo>
                  <a:pt x="16577" y="6339"/>
                </a:lnTo>
                <a:lnTo>
                  <a:pt x="16828" y="6222"/>
                </a:lnTo>
                <a:lnTo>
                  <a:pt x="17079" y="6222"/>
                </a:lnTo>
                <a:lnTo>
                  <a:pt x="17330" y="5987"/>
                </a:lnTo>
                <a:lnTo>
                  <a:pt x="17330" y="5870"/>
                </a:lnTo>
                <a:lnTo>
                  <a:pt x="17581" y="5635"/>
                </a:lnTo>
                <a:lnTo>
                  <a:pt x="17581" y="1526"/>
                </a:lnTo>
                <a:lnTo>
                  <a:pt x="17330" y="1291"/>
                </a:lnTo>
                <a:lnTo>
                  <a:pt x="17330" y="1174"/>
                </a:lnTo>
                <a:lnTo>
                  <a:pt x="17079" y="1057"/>
                </a:lnTo>
                <a:lnTo>
                  <a:pt x="16828" y="939"/>
                </a:lnTo>
                <a:lnTo>
                  <a:pt x="16577" y="822"/>
                </a:lnTo>
                <a:lnTo>
                  <a:pt x="16326" y="704"/>
                </a:lnTo>
                <a:lnTo>
                  <a:pt x="16074" y="704"/>
                </a:lnTo>
                <a:lnTo>
                  <a:pt x="15572" y="587"/>
                </a:lnTo>
                <a:lnTo>
                  <a:pt x="6028" y="587"/>
                </a:lnTo>
                <a:lnTo>
                  <a:pt x="5526" y="704"/>
                </a:lnTo>
                <a:lnTo>
                  <a:pt x="5274" y="704"/>
                </a:lnTo>
                <a:lnTo>
                  <a:pt x="5023" y="822"/>
                </a:lnTo>
                <a:lnTo>
                  <a:pt x="4772" y="939"/>
                </a:lnTo>
                <a:lnTo>
                  <a:pt x="4521" y="1057"/>
                </a:lnTo>
                <a:lnTo>
                  <a:pt x="4270" y="1174"/>
                </a:lnTo>
                <a:lnTo>
                  <a:pt x="4270" y="1291"/>
                </a:lnTo>
                <a:lnTo>
                  <a:pt x="4019" y="1526"/>
                </a:lnTo>
                <a:lnTo>
                  <a:pt x="4019" y="5635"/>
                </a:lnTo>
                <a:lnTo>
                  <a:pt x="4270" y="5870"/>
                </a:lnTo>
                <a:lnTo>
                  <a:pt x="4270" y="5987"/>
                </a:lnTo>
                <a:lnTo>
                  <a:pt x="4521" y="6222"/>
                </a:lnTo>
                <a:lnTo>
                  <a:pt x="4772" y="6222"/>
                </a:lnTo>
                <a:lnTo>
                  <a:pt x="5023" y="6339"/>
                </a:lnTo>
                <a:lnTo>
                  <a:pt x="5274" y="6457"/>
                </a:lnTo>
                <a:lnTo>
                  <a:pt x="5526" y="6574"/>
                </a:lnTo>
                <a:lnTo>
                  <a:pt x="6028" y="6574"/>
                </a:lnTo>
                <a:close/>
              </a:path>
              <a:path w="21600" h="21600" extrusionOk="0">
                <a:moveTo>
                  <a:pt x="6028" y="13617"/>
                </a:moveTo>
                <a:lnTo>
                  <a:pt x="15572" y="13617"/>
                </a:lnTo>
                <a:lnTo>
                  <a:pt x="16074" y="13617"/>
                </a:lnTo>
                <a:lnTo>
                  <a:pt x="16326" y="13617"/>
                </a:lnTo>
                <a:lnTo>
                  <a:pt x="16577" y="13500"/>
                </a:lnTo>
                <a:lnTo>
                  <a:pt x="16828" y="13383"/>
                </a:lnTo>
                <a:lnTo>
                  <a:pt x="17079" y="13265"/>
                </a:lnTo>
                <a:lnTo>
                  <a:pt x="17330" y="13148"/>
                </a:lnTo>
                <a:lnTo>
                  <a:pt x="17330" y="12913"/>
                </a:lnTo>
                <a:lnTo>
                  <a:pt x="17581" y="12796"/>
                </a:lnTo>
                <a:lnTo>
                  <a:pt x="17581" y="8687"/>
                </a:lnTo>
                <a:lnTo>
                  <a:pt x="17330" y="8452"/>
                </a:lnTo>
                <a:lnTo>
                  <a:pt x="17330" y="8335"/>
                </a:lnTo>
                <a:lnTo>
                  <a:pt x="17079" y="8217"/>
                </a:lnTo>
                <a:lnTo>
                  <a:pt x="16828" y="7983"/>
                </a:lnTo>
                <a:lnTo>
                  <a:pt x="16577" y="7983"/>
                </a:lnTo>
                <a:lnTo>
                  <a:pt x="16326" y="7865"/>
                </a:lnTo>
                <a:lnTo>
                  <a:pt x="16074" y="7865"/>
                </a:lnTo>
                <a:lnTo>
                  <a:pt x="15572" y="7748"/>
                </a:lnTo>
                <a:lnTo>
                  <a:pt x="6028" y="7748"/>
                </a:lnTo>
                <a:lnTo>
                  <a:pt x="5526" y="7865"/>
                </a:lnTo>
                <a:lnTo>
                  <a:pt x="5274" y="7865"/>
                </a:lnTo>
                <a:lnTo>
                  <a:pt x="5023" y="7983"/>
                </a:lnTo>
                <a:lnTo>
                  <a:pt x="4772" y="7983"/>
                </a:lnTo>
                <a:lnTo>
                  <a:pt x="4521" y="8217"/>
                </a:lnTo>
                <a:lnTo>
                  <a:pt x="4270" y="8335"/>
                </a:lnTo>
                <a:lnTo>
                  <a:pt x="4270" y="8452"/>
                </a:lnTo>
                <a:lnTo>
                  <a:pt x="4019" y="8687"/>
                </a:lnTo>
                <a:lnTo>
                  <a:pt x="4019" y="12796"/>
                </a:lnTo>
                <a:lnTo>
                  <a:pt x="4270" y="12913"/>
                </a:lnTo>
                <a:lnTo>
                  <a:pt x="4270" y="13148"/>
                </a:lnTo>
                <a:lnTo>
                  <a:pt x="4521" y="13265"/>
                </a:lnTo>
                <a:lnTo>
                  <a:pt x="4772" y="13383"/>
                </a:lnTo>
                <a:lnTo>
                  <a:pt x="5023" y="13500"/>
                </a:lnTo>
                <a:lnTo>
                  <a:pt x="5274" y="13617"/>
                </a:lnTo>
                <a:lnTo>
                  <a:pt x="5526" y="13617"/>
                </a:lnTo>
                <a:lnTo>
                  <a:pt x="6028" y="13617"/>
                </a:lnTo>
                <a:close/>
              </a:path>
              <a:path w="21600" h="21600" extrusionOk="0">
                <a:moveTo>
                  <a:pt x="6028" y="20778"/>
                </a:moveTo>
                <a:lnTo>
                  <a:pt x="15572" y="20778"/>
                </a:lnTo>
                <a:lnTo>
                  <a:pt x="16074" y="20778"/>
                </a:lnTo>
                <a:lnTo>
                  <a:pt x="16326" y="20661"/>
                </a:lnTo>
                <a:lnTo>
                  <a:pt x="16577" y="20661"/>
                </a:lnTo>
                <a:lnTo>
                  <a:pt x="16828" y="20543"/>
                </a:lnTo>
                <a:lnTo>
                  <a:pt x="17079" y="20426"/>
                </a:lnTo>
                <a:lnTo>
                  <a:pt x="17330" y="20309"/>
                </a:lnTo>
                <a:lnTo>
                  <a:pt x="17330" y="20074"/>
                </a:lnTo>
                <a:lnTo>
                  <a:pt x="17581" y="19957"/>
                </a:lnTo>
                <a:lnTo>
                  <a:pt x="17581" y="15730"/>
                </a:lnTo>
                <a:lnTo>
                  <a:pt x="17330" y="15613"/>
                </a:lnTo>
                <a:lnTo>
                  <a:pt x="17330" y="15378"/>
                </a:lnTo>
                <a:lnTo>
                  <a:pt x="17079" y="15378"/>
                </a:lnTo>
                <a:lnTo>
                  <a:pt x="16828" y="15143"/>
                </a:lnTo>
                <a:lnTo>
                  <a:pt x="16577" y="15026"/>
                </a:lnTo>
                <a:lnTo>
                  <a:pt x="16326" y="15026"/>
                </a:lnTo>
                <a:lnTo>
                  <a:pt x="16074" y="15026"/>
                </a:lnTo>
                <a:lnTo>
                  <a:pt x="15572" y="14909"/>
                </a:lnTo>
                <a:lnTo>
                  <a:pt x="6028" y="14909"/>
                </a:lnTo>
                <a:lnTo>
                  <a:pt x="5526" y="15026"/>
                </a:lnTo>
                <a:lnTo>
                  <a:pt x="5274" y="15026"/>
                </a:lnTo>
                <a:lnTo>
                  <a:pt x="5023" y="15026"/>
                </a:lnTo>
                <a:lnTo>
                  <a:pt x="4772" y="15143"/>
                </a:lnTo>
                <a:lnTo>
                  <a:pt x="4521" y="15378"/>
                </a:lnTo>
                <a:lnTo>
                  <a:pt x="4270" y="15378"/>
                </a:lnTo>
                <a:lnTo>
                  <a:pt x="4270" y="15613"/>
                </a:lnTo>
                <a:lnTo>
                  <a:pt x="4019" y="15730"/>
                </a:lnTo>
                <a:lnTo>
                  <a:pt x="4019" y="19957"/>
                </a:lnTo>
                <a:lnTo>
                  <a:pt x="4270" y="20074"/>
                </a:lnTo>
                <a:lnTo>
                  <a:pt x="4270" y="20309"/>
                </a:lnTo>
                <a:lnTo>
                  <a:pt x="4521" y="20426"/>
                </a:lnTo>
                <a:lnTo>
                  <a:pt x="4772" y="20543"/>
                </a:lnTo>
                <a:lnTo>
                  <a:pt x="5023" y="20661"/>
                </a:lnTo>
                <a:lnTo>
                  <a:pt x="5274" y="20661"/>
                </a:lnTo>
                <a:lnTo>
                  <a:pt x="5526" y="20778"/>
                </a:lnTo>
                <a:lnTo>
                  <a:pt x="6028" y="20778"/>
                </a:lnTo>
                <a:close/>
              </a:path>
              <a:path w="21600" h="21600" extrusionOk="0">
                <a:moveTo>
                  <a:pt x="753" y="1291"/>
                </a:moveTo>
                <a:lnTo>
                  <a:pt x="2260" y="1291"/>
                </a:lnTo>
                <a:lnTo>
                  <a:pt x="2260" y="235"/>
                </a:lnTo>
                <a:lnTo>
                  <a:pt x="753" y="235"/>
                </a:lnTo>
                <a:lnTo>
                  <a:pt x="753" y="1291"/>
                </a:lnTo>
                <a:close/>
              </a:path>
              <a:path w="21600" h="21600" extrusionOk="0">
                <a:moveTo>
                  <a:pt x="753" y="2700"/>
                </a:moveTo>
                <a:lnTo>
                  <a:pt x="2260" y="2700"/>
                </a:lnTo>
                <a:lnTo>
                  <a:pt x="2260" y="1643"/>
                </a:lnTo>
                <a:lnTo>
                  <a:pt x="753" y="1643"/>
                </a:lnTo>
                <a:lnTo>
                  <a:pt x="753" y="2700"/>
                </a:lnTo>
                <a:close/>
              </a:path>
              <a:path w="21600" h="21600" extrusionOk="0">
                <a:moveTo>
                  <a:pt x="753" y="4109"/>
                </a:moveTo>
                <a:lnTo>
                  <a:pt x="2260" y="4109"/>
                </a:lnTo>
                <a:lnTo>
                  <a:pt x="2260" y="3052"/>
                </a:lnTo>
                <a:lnTo>
                  <a:pt x="753" y="3052"/>
                </a:lnTo>
                <a:lnTo>
                  <a:pt x="753" y="4109"/>
                </a:lnTo>
                <a:close/>
              </a:path>
              <a:path w="21600" h="21600" extrusionOk="0">
                <a:moveTo>
                  <a:pt x="753" y="5517"/>
                </a:moveTo>
                <a:lnTo>
                  <a:pt x="2260" y="5517"/>
                </a:lnTo>
                <a:lnTo>
                  <a:pt x="2260" y="4461"/>
                </a:lnTo>
                <a:lnTo>
                  <a:pt x="753" y="4461"/>
                </a:lnTo>
                <a:lnTo>
                  <a:pt x="753" y="5517"/>
                </a:lnTo>
                <a:close/>
              </a:path>
              <a:path w="21600" h="21600" extrusionOk="0">
                <a:moveTo>
                  <a:pt x="753" y="6926"/>
                </a:moveTo>
                <a:lnTo>
                  <a:pt x="2260" y="6926"/>
                </a:lnTo>
                <a:lnTo>
                  <a:pt x="2260" y="5870"/>
                </a:lnTo>
                <a:lnTo>
                  <a:pt x="753" y="5870"/>
                </a:lnTo>
                <a:lnTo>
                  <a:pt x="753" y="6926"/>
                </a:lnTo>
                <a:close/>
              </a:path>
              <a:path w="21600" h="21600" extrusionOk="0">
                <a:moveTo>
                  <a:pt x="753" y="8335"/>
                </a:moveTo>
                <a:lnTo>
                  <a:pt x="2260" y="8335"/>
                </a:lnTo>
                <a:lnTo>
                  <a:pt x="2260" y="7278"/>
                </a:lnTo>
                <a:lnTo>
                  <a:pt x="753" y="7278"/>
                </a:lnTo>
                <a:lnTo>
                  <a:pt x="753" y="8335"/>
                </a:lnTo>
                <a:close/>
              </a:path>
              <a:path w="21600" h="21600" extrusionOk="0">
                <a:moveTo>
                  <a:pt x="753" y="9743"/>
                </a:moveTo>
                <a:lnTo>
                  <a:pt x="2260" y="9743"/>
                </a:lnTo>
                <a:lnTo>
                  <a:pt x="2260" y="8687"/>
                </a:lnTo>
                <a:lnTo>
                  <a:pt x="753" y="8687"/>
                </a:lnTo>
                <a:lnTo>
                  <a:pt x="753" y="9743"/>
                </a:lnTo>
                <a:close/>
              </a:path>
              <a:path w="21600" h="21600" extrusionOk="0">
                <a:moveTo>
                  <a:pt x="753" y="11152"/>
                </a:moveTo>
                <a:lnTo>
                  <a:pt x="2260" y="11152"/>
                </a:lnTo>
                <a:lnTo>
                  <a:pt x="2260" y="10096"/>
                </a:lnTo>
                <a:lnTo>
                  <a:pt x="753" y="10096"/>
                </a:lnTo>
                <a:lnTo>
                  <a:pt x="753" y="11152"/>
                </a:lnTo>
                <a:close/>
              </a:path>
              <a:path w="21600" h="21600" extrusionOk="0">
                <a:moveTo>
                  <a:pt x="753" y="12561"/>
                </a:moveTo>
                <a:lnTo>
                  <a:pt x="2260" y="12561"/>
                </a:lnTo>
                <a:lnTo>
                  <a:pt x="2260" y="11504"/>
                </a:lnTo>
                <a:lnTo>
                  <a:pt x="753" y="11504"/>
                </a:lnTo>
                <a:lnTo>
                  <a:pt x="753" y="12561"/>
                </a:lnTo>
                <a:close/>
              </a:path>
              <a:path w="21600" h="21600" extrusionOk="0">
                <a:moveTo>
                  <a:pt x="753" y="13970"/>
                </a:moveTo>
                <a:lnTo>
                  <a:pt x="2260" y="13970"/>
                </a:lnTo>
                <a:lnTo>
                  <a:pt x="2260" y="12913"/>
                </a:lnTo>
                <a:lnTo>
                  <a:pt x="753" y="12913"/>
                </a:lnTo>
                <a:lnTo>
                  <a:pt x="753" y="13970"/>
                </a:lnTo>
                <a:close/>
              </a:path>
              <a:path w="21600" h="21600" extrusionOk="0">
                <a:moveTo>
                  <a:pt x="753" y="15378"/>
                </a:moveTo>
                <a:lnTo>
                  <a:pt x="2260" y="15378"/>
                </a:lnTo>
                <a:lnTo>
                  <a:pt x="2260" y="14322"/>
                </a:lnTo>
                <a:lnTo>
                  <a:pt x="753" y="14322"/>
                </a:lnTo>
                <a:lnTo>
                  <a:pt x="753" y="15378"/>
                </a:lnTo>
                <a:close/>
              </a:path>
              <a:path w="21600" h="21600" extrusionOk="0">
                <a:moveTo>
                  <a:pt x="753" y="16787"/>
                </a:moveTo>
                <a:lnTo>
                  <a:pt x="2260" y="16787"/>
                </a:lnTo>
                <a:lnTo>
                  <a:pt x="2260" y="15730"/>
                </a:lnTo>
                <a:lnTo>
                  <a:pt x="753" y="15730"/>
                </a:lnTo>
                <a:lnTo>
                  <a:pt x="753" y="16787"/>
                </a:lnTo>
                <a:close/>
              </a:path>
              <a:path w="21600" h="21600" extrusionOk="0">
                <a:moveTo>
                  <a:pt x="753" y="18196"/>
                </a:moveTo>
                <a:lnTo>
                  <a:pt x="2260" y="18196"/>
                </a:lnTo>
                <a:lnTo>
                  <a:pt x="2260" y="17139"/>
                </a:lnTo>
                <a:lnTo>
                  <a:pt x="753" y="17139"/>
                </a:lnTo>
                <a:lnTo>
                  <a:pt x="753" y="18196"/>
                </a:lnTo>
                <a:close/>
              </a:path>
              <a:path w="21600" h="21600" extrusionOk="0">
                <a:moveTo>
                  <a:pt x="753" y="19604"/>
                </a:moveTo>
                <a:lnTo>
                  <a:pt x="2260" y="19604"/>
                </a:lnTo>
                <a:lnTo>
                  <a:pt x="2260" y="18548"/>
                </a:lnTo>
                <a:lnTo>
                  <a:pt x="753" y="18548"/>
                </a:lnTo>
                <a:lnTo>
                  <a:pt x="753" y="19604"/>
                </a:lnTo>
                <a:close/>
              </a:path>
              <a:path w="21600" h="21600" extrusionOk="0">
                <a:moveTo>
                  <a:pt x="753" y="21013"/>
                </a:moveTo>
                <a:lnTo>
                  <a:pt x="2260" y="21013"/>
                </a:lnTo>
                <a:lnTo>
                  <a:pt x="2260" y="19957"/>
                </a:lnTo>
                <a:lnTo>
                  <a:pt x="753" y="19957"/>
                </a:lnTo>
                <a:lnTo>
                  <a:pt x="753" y="21013"/>
                </a:lnTo>
                <a:close/>
              </a:path>
              <a:path w="21600" h="21600" extrusionOk="0">
                <a:moveTo>
                  <a:pt x="19340" y="1409"/>
                </a:moveTo>
                <a:lnTo>
                  <a:pt x="20595" y="1409"/>
                </a:lnTo>
                <a:lnTo>
                  <a:pt x="20595" y="352"/>
                </a:lnTo>
                <a:lnTo>
                  <a:pt x="19340" y="352"/>
                </a:lnTo>
                <a:lnTo>
                  <a:pt x="19340" y="1409"/>
                </a:lnTo>
                <a:close/>
              </a:path>
              <a:path w="21600" h="21600" extrusionOk="0">
                <a:moveTo>
                  <a:pt x="19340" y="2700"/>
                </a:moveTo>
                <a:lnTo>
                  <a:pt x="20595" y="2700"/>
                </a:lnTo>
                <a:lnTo>
                  <a:pt x="20595" y="1643"/>
                </a:lnTo>
                <a:lnTo>
                  <a:pt x="19340" y="1643"/>
                </a:lnTo>
                <a:lnTo>
                  <a:pt x="19340" y="2700"/>
                </a:lnTo>
                <a:close/>
              </a:path>
              <a:path w="21600" h="21600" extrusionOk="0">
                <a:moveTo>
                  <a:pt x="19340" y="4109"/>
                </a:moveTo>
                <a:lnTo>
                  <a:pt x="20595" y="4109"/>
                </a:lnTo>
                <a:lnTo>
                  <a:pt x="20595" y="3052"/>
                </a:lnTo>
                <a:lnTo>
                  <a:pt x="19340" y="3052"/>
                </a:lnTo>
                <a:lnTo>
                  <a:pt x="19340" y="4109"/>
                </a:lnTo>
                <a:close/>
              </a:path>
              <a:path w="21600" h="21600" extrusionOk="0">
                <a:moveTo>
                  <a:pt x="19340" y="5517"/>
                </a:moveTo>
                <a:lnTo>
                  <a:pt x="20595" y="5517"/>
                </a:lnTo>
                <a:lnTo>
                  <a:pt x="20595" y="4461"/>
                </a:lnTo>
                <a:lnTo>
                  <a:pt x="19340" y="4461"/>
                </a:lnTo>
                <a:lnTo>
                  <a:pt x="19340" y="5517"/>
                </a:lnTo>
                <a:close/>
              </a:path>
              <a:path w="21600" h="21600" extrusionOk="0">
                <a:moveTo>
                  <a:pt x="19340" y="6926"/>
                </a:moveTo>
                <a:lnTo>
                  <a:pt x="20595" y="6926"/>
                </a:lnTo>
                <a:lnTo>
                  <a:pt x="20595" y="5870"/>
                </a:lnTo>
                <a:lnTo>
                  <a:pt x="19340" y="5870"/>
                </a:lnTo>
                <a:lnTo>
                  <a:pt x="19340" y="6926"/>
                </a:lnTo>
                <a:close/>
              </a:path>
              <a:path w="21600" h="21600" extrusionOk="0">
                <a:moveTo>
                  <a:pt x="19340" y="8335"/>
                </a:moveTo>
                <a:lnTo>
                  <a:pt x="20595" y="8335"/>
                </a:lnTo>
                <a:lnTo>
                  <a:pt x="20595" y="7278"/>
                </a:lnTo>
                <a:lnTo>
                  <a:pt x="19340" y="7278"/>
                </a:lnTo>
                <a:lnTo>
                  <a:pt x="19340" y="8335"/>
                </a:lnTo>
                <a:close/>
              </a:path>
              <a:path w="21600" h="21600" extrusionOk="0">
                <a:moveTo>
                  <a:pt x="19340" y="9743"/>
                </a:moveTo>
                <a:lnTo>
                  <a:pt x="20595" y="9743"/>
                </a:lnTo>
                <a:lnTo>
                  <a:pt x="20595" y="8687"/>
                </a:lnTo>
                <a:lnTo>
                  <a:pt x="19340" y="8687"/>
                </a:lnTo>
                <a:lnTo>
                  <a:pt x="19340" y="9743"/>
                </a:lnTo>
                <a:close/>
              </a:path>
              <a:path w="21600" h="21600" extrusionOk="0">
                <a:moveTo>
                  <a:pt x="19340" y="11152"/>
                </a:moveTo>
                <a:lnTo>
                  <a:pt x="20595" y="11152"/>
                </a:lnTo>
                <a:lnTo>
                  <a:pt x="20595" y="10096"/>
                </a:lnTo>
                <a:lnTo>
                  <a:pt x="19340" y="10096"/>
                </a:lnTo>
                <a:lnTo>
                  <a:pt x="19340" y="11152"/>
                </a:lnTo>
                <a:close/>
              </a:path>
              <a:path w="21600" h="21600" extrusionOk="0">
                <a:moveTo>
                  <a:pt x="19340" y="12561"/>
                </a:moveTo>
                <a:lnTo>
                  <a:pt x="20595" y="12561"/>
                </a:lnTo>
                <a:lnTo>
                  <a:pt x="20595" y="11504"/>
                </a:lnTo>
                <a:lnTo>
                  <a:pt x="19340" y="11504"/>
                </a:lnTo>
                <a:lnTo>
                  <a:pt x="19340" y="12561"/>
                </a:lnTo>
                <a:close/>
              </a:path>
              <a:path w="21600" h="21600" extrusionOk="0">
                <a:moveTo>
                  <a:pt x="19340" y="13970"/>
                </a:moveTo>
                <a:lnTo>
                  <a:pt x="20595" y="13970"/>
                </a:lnTo>
                <a:lnTo>
                  <a:pt x="20595" y="12913"/>
                </a:lnTo>
                <a:lnTo>
                  <a:pt x="19340" y="12913"/>
                </a:lnTo>
                <a:lnTo>
                  <a:pt x="19340" y="13970"/>
                </a:lnTo>
                <a:close/>
              </a:path>
              <a:path w="21600" h="21600" extrusionOk="0">
                <a:moveTo>
                  <a:pt x="19340" y="15378"/>
                </a:moveTo>
                <a:lnTo>
                  <a:pt x="20595" y="15378"/>
                </a:lnTo>
                <a:lnTo>
                  <a:pt x="20595" y="14322"/>
                </a:lnTo>
                <a:lnTo>
                  <a:pt x="19340" y="14322"/>
                </a:lnTo>
                <a:lnTo>
                  <a:pt x="19340" y="15378"/>
                </a:lnTo>
                <a:close/>
              </a:path>
              <a:path w="21600" h="21600" extrusionOk="0">
                <a:moveTo>
                  <a:pt x="19340" y="16787"/>
                </a:moveTo>
                <a:lnTo>
                  <a:pt x="20595" y="16787"/>
                </a:lnTo>
                <a:lnTo>
                  <a:pt x="20595" y="15730"/>
                </a:lnTo>
                <a:lnTo>
                  <a:pt x="19340" y="15730"/>
                </a:lnTo>
                <a:lnTo>
                  <a:pt x="19340" y="16787"/>
                </a:lnTo>
                <a:close/>
              </a:path>
              <a:path w="21600" h="21600" extrusionOk="0">
                <a:moveTo>
                  <a:pt x="19340" y="18196"/>
                </a:moveTo>
                <a:lnTo>
                  <a:pt x="20595" y="18196"/>
                </a:lnTo>
                <a:lnTo>
                  <a:pt x="20595" y="17139"/>
                </a:lnTo>
                <a:lnTo>
                  <a:pt x="19340" y="17139"/>
                </a:lnTo>
                <a:lnTo>
                  <a:pt x="19340" y="18196"/>
                </a:lnTo>
                <a:close/>
              </a:path>
              <a:path w="21600" h="21600" extrusionOk="0">
                <a:moveTo>
                  <a:pt x="19340" y="19604"/>
                </a:moveTo>
                <a:lnTo>
                  <a:pt x="20595" y="19604"/>
                </a:lnTo>
                <a:lnTo>
                  <a:pt x="20595" y="18548"/>
                </a:lnTo>
                <a:lnTo>
                  <a:pt x="19340" y="18548"/>
                </a:lnTo>
                <a:lnTo>
                  <a:pt x="19340" y="19604"/>
                </a:lnTo>
                <a:close/>
              </a:path>
              <a:path w="21600" h="21600" extrusionOk="0">
                <a:moveTo>
                  <a:pt x="19340" y="21013"/>
                </a:moveTo>
                <a:lnTo>
                  <a:pt x="20595" y="21013"/>
                </a:lnTo>
                <a:lnTo>
                  <a:pt x="20595" y="19957"/>
                </a:lnTo>
                <a:lnTo>
                  <a:pt x="19340" y="19957"/>
                </a:lnTo>
                <a:lnTo>
                  <a:pt x="19340" y="21013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0"/>
            <a:ext cx="3008313" cy="990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Star Wars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762000" y="762000"/>
            <a:ext cx="3008313" cy="46910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Director: George Lucas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Writer: George Lucas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Release Date: May 25. 1977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Genre: Action/Adventure/Fantast/Sci-FI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Plot: Luke Skywalker leaves his home planet and teams up with other rebels and they try to save princess Leia from the evil Darth Vader.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7030A0"/>
                </a:solidFill>
              </a:rPr>
              <a:t>Awards: Won 6 Oscars. Another 27 wins and 21 nominations</a:t>
            </a:r>
            <a:endParaRPr lang="en-US" sz="2000" dirty="0">
              <a:solidFill>
                <a:srgbClr val="7030A0"/>
              </a:solidFill>
            </a:endParaRPr>
          </a:p>
        </p:txBody>
      </p:sp>
      <p:pic>
        <p:nvPicPr>
          <p:cNvPr id="5" name="Content Placeholder 4" descr="StarWarsMoviePoster197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67274" y="1258066"/>
            <a:ext cx="3057525" cy="4609334"/>
          </a:xfrm>
        </p:spPr>
      </p:pic>
      <p:sp>
        <p:nvSpPr>
          <p:cNvPr id="10" name="5-Point Star 9"/>
          <p:cNvSpPr/>
          <p:nvPr/>
        </p:nvSpPr>
        <p:spPr>
          <a:xfrm>
            <a:off x="4343400" y="5181600"/>
            <a:ext cx="1219200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7086600" y="457200"/>
            <a:ext cx="1752600" cy="1676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izabeth\AppData\Local\Microsoft\Windows\Temporary Internet Files\Content.IE5\03NUT5TE\MC9001516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437713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52400"/>
            <a:ext cx="2362199" cy="914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Rocky</a:t>
            </a:r>
            <a:endParaRPr lang="en-US" sz="4800" dirty="0">
              <a:solidFill>
                <a:srgbClr val="00206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28600" y="838200"/>
            <a:ext cx="4038600" cy="53340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Director: John G. Avildsen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Writer: Sylvester Stallone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Release date: December 3, 1976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Genre: Drama/Romance/Sport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Plot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</a:rPr>
              <a:t>A small time boxer gets a once in a lifetime chance to fight the heavyweight champ in which he strives to go the distance for his self-respect.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2060"/>
                </a:solidFill>
              </a:rPr>
              <a:t>Awards: Won 3 </a:t>
            </a:r>
            <a:r>
              <a:rPr lang="en-US" sz="2000" dirty="0">
                <a:solidFill>
                  <a:srgbClr val="002060"/>
                </a:solidFill>
              </a:rPr>
              <a:t>O</a:t>
            </a:r>
            <a:r>
              <a:rPr lang="en-US" sz="2000" dirty="0" smtClean="0">
                <a:solidFill>
                  <a:srgbClr val="002060"/>
                </a:solidFill>
              </a:rPr>
              <a:t>scars&gt; Another 15 wins and 19 nominations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5" name="Content Placeholder 4" descr="Rocky-Balboa-Movie-Post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105400" y="990600"/>
            <a:ext cx="3483208" cy="52789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-Point Star 6"/>
          <p:cNvSpPr/>
          <p:nvPr/>
        </p:nvSpPr>
        <p:spPr>
          <a:xfrm>
            <a:off x="-2438400" y="-838200"/>
            <a:ext cx="9220200" cy="7696200"/>
          </a:xfrm>
          <a:prstGeom prst="star5">
            <a:avLst>
              <a:gd name="adj" fmla="val 19908"/>
              <a:gd name="hf" fmla="val 105146"/>
              <a:gd name="vf" fmla="val 11055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-1219200" y="457200"/>
            <a:ext cx="6629400" cy="5257800"/>
          </a:xfrm>
          <a:prstGeom prst="star5">
            <a:avLst>
              <a:gd name="adj" fmla="val 18757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M*A*S*H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Happy Days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Brady Bunch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Different  Stories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The Facts of Life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Three’s Company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20E65"/>
                </a:solidFill>
              </a:rPr>
              <a:t>The Jeffersons-Spin off from “ All in the Family”</a:t>
            </a:r>
            <a:endParaRPr lang="en-US" dirty="0">
              <a:solidFill>
                <a:srgbClr val="F20E65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dirty="0" smtClean="0">
                <a:solidFill>
                  <a:srgbClr val="F20E65"/>
                </a:solidFill>
              </a:rPr>
              <a:t>Top</a:t>
            </a:r>
            <a:r>
              <a:rPr lang="en-US" dirty="0" smtClean="0">
                <a:solidFill>
                  <a:srgbClr val="F20E65"/>
                </a:solidFill>
              </a:rPr>
              <a:t> 10 Sitcoms</a:t>
            </a:r>
            <a:endParaRPr lang="en-US" dirty="0">
              <a:solidFill>
                <a:srgbClr val="F20E6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izabeth\AppData\Local\Microsoft\Windows\Temporary Internet Files\Content.IE5\TDLAMZ1P\MC9004412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10439400" cy="58674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Ran from 1972 to 1983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Based on Korean War.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Longest Running show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Starred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 Alan Aldsa as Pierse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Waynes Rodgers as Mclntyre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M*A*S*H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-Point Star 6"/>
          <p:cNvSpPr/>
          <p:nvPr/>
        </p:nvSpPr>
        <p:spPr>
          <a:xfrm>
            <a:off x="-3048000" y="-1676400"/>
            <a:ext cx="11049000" cy="7391400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-1828800" y="-1600200"/>
            <a:ext cx="5562600" cy="510540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85800"/>
            <a:ext cx="4800600" cy="53766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 It aired from 1972-1984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Based on the1950’s time period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Comedy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It was about teens going to dine-ins, wearing leather jackets, hanging out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Cast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Richie Cunningham-high school student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Joanie Cunningham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Arthur “Fonzie” Fonzareui- Cool guy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Potsie-Richie’s friend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Ralph Waldo-Richie’s friend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53000" y="5257800"/>
            <a:ext cx="5562600" cy="11731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Happy Days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Picture 4" descr="Happy-Days-Post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83628">
            <a:off x="5204949" y="310247"/>
            <a:ext cx="3794986" cy="4771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186</TotalTime>
  <Words>709</Words>
  <Application>Microsoft Office PowerPoint</Application>
  <PresentationFormat>On-screen Show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1970’s Entertainment</vt:lpstr>
      <vt:lpstr>Top 20 Movies </vt:lpstr>
      <vt:lpstr>  The Godfather</vt:lpstr>
      <vt:lpstr>The Exorcist  </vt:lpstr>
      <vt:lpstr>Star Wars</vt:lpstr>
      <vt:lpstr>Rocky</vt:lpstr>
      <vt:lpstr>Top 10 Sitcoms</vt:lpstr>
      <vt:lpstr>M*A*S*H</vt:lpstr>
      <vt:lpstr>Happy Days </vt:lpstr>
      <vt:lpstr>Brady Bunch</vt:lpstr>
      <vt:lpstr>Different Stokes</vt:lpstr>
      <vt:lpstr>Top 10 Songs </vt:lpstr>
      <vt:lpstr>    Elvis Presley</vt:lpstr>
      <vt:lpstr>Elton John</vt:lpstr>
      <vt:lpstr>     The Jackson 5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1970’s Entertainment</dc:title>
  <dc:creator>asdfg</dc:creator>
  <cp:lastModifiedBy>Richland School District</cp:lastModifiedBy>
  <cp:revision>24</cp:revision>
  <dcterms:created xsi:type="dcterms:W3CDTF">2010-05-18T14:24:24Z</dcterms:created>
  <dcterms:modified xsi:type="dcterms:W3CDTF">2010-05-21T19:35:45Z</dcterms:modified>
</cp:coreProperties>
</file>